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9" r:id="rId2"/>
    <p:sldId id="256" r:id="rId3"/>
    <p:sldId id="257" r:id="rId4"/>
    <p:sldId id="260" r:id="rId5"/>
    <p:sldId id="258" r:id="rId6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26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BD2913-0F20-4EAC-A12F-A43E84B11705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4CB99B-4203-4CAC-9696-761F4AF01BDE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28483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4CB99B-4203-4CAC-9696-761F4AF01BDE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32887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6B58B1E-E87C-066E-37BA-F6E4CAEDE4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5EBCB2E8-FBAE-E0C9-5150-8117480E7D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9D4802B-BE9A-EDF3-D732-65E14D8A6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C9C25A4-A044-417D-19A3-815491A64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84A8B7A-AED0-59F3-ABEC-1ECCA1392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69431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2582ACD-129E-1949-B34C-9A13A4B1C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24D997F3-7DD3-F4FE-052E-BFB64CAF92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A7F0E5A-0998-4F94-CFD5-4C3F84CA4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F6D8CAD7-FBAC-389E-E5BC-EFB32503F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F7672CB-A965-E581-7A2D-70A8FCE3A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19671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A519754-B438-8383-8A10-A7BDFE85D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31295D4-47B8-5B78-1C3B-7C700CA2A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11EBFEB4-901E-A2CA-599E-F08541D0F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A3CDCA0-A711-0C0D-D869-05EEFF07B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959DA3C-EF4C-388C-BD59-BD4BF20DB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62097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DE9B4B3-CFD2-FD4A-87BA-9A201F069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1DC9FB6-5CF3-BB43-6DB2-9953A5B40C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9FB7A397-EEEA-A788-B6DE-0A73AF989F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A01DFA8A-8991-EADA-B5B4-0A158C5F2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A36E4C1-A062-32FD-C4F2-34E24E22B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B32057B-BAD9-F059-1055-EBAF71871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10028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35430F9-D111-E60E-1F9B-3AF585592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E67465DD-1853-3E17-60DC-B790257BFF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99FA7C09-EA96-0469-AAB3-33BD7E1E0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6F7C7F3D-790F-F3E3-9099-EF890C3BF5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955C4C7F-4D73-7A82-F1A9-47BCB5A536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597F3312-0633-23E3-BB23-126373DD5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5A10F772-52DC-0938-16B3-FD0A00588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E61BE2DA-C93D-E5CC-263C-05D76EF98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67314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0539786-EC3F-B596-9DDF-E206EDA33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E78CCD8F-A95F-64C9-5954-9E378132D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8FC38D6-2AC4-78CC-61E0-C1B7789D9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F5E1563A-AD8A-C0E3-2726-7DF5D3B6F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61970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DB9B9EC5-A235-32FD-8A85-A9F15459F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9C5D7D0E-B798-83EC-BB61-5C57C9C15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E916A921-1088-1F84-E1AD-B1C5CCC90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87572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A399EA3-9042-5446-3CF3-ADF6B75DA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2B7090B8-7F50-ADDE-5923-63EA12C40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8D4B4C08-10AD-7BF0-0577-1325D746E1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9C598903-C57B-978B-A4AB-25814A3DE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BB738B2-6D4A-B436-EDD5-B38F4FED7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E40A7B73-40CC-7EF0-8EE1-02B201754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49002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9C1E9F9-628A-690C-F389-CB4BD086C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63130B6C-CA91-590C-7D6E-8D4CCD03F3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0EFDEF3-536D-4359-073D-2D4B9E8021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C9EC80B-D913-6C31-AFDA-4C02CA828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8DB7C4F-A0EE-4019-D31A-9EB4F007C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FF1C5DE6-C49D-CCBE-2584-5DDDC7773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69631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C103351-AA0C-BCCE-CF23-A4464195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C28444C2-9B89-55F8-921B-E40369842C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81B0F8C-7E5A-9A49-FB0B-1F305AE86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C6A77B6-FB5E-9EA0-4C18-434946D3C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A981AD3-A7FB-3B2E-5AB0-7AA938B1F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46445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B6E5768A-A259-CBBE-E6D9-989408185C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C2714414-39EA-66C2-2918-FCA2F93D05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EE2E877-390E-7140-1D42-197DB9D8F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BD33471-AC87-3D74-533A-C3DA97F57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CA36D73-DAF0-C5EB-06C1-70F6E3055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0617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65A0CEF-92FA-1BA0-61CA-799AAC1A1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B6E8663-4BD1-B48C-649C-C8D367BA96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8518B36-F6FD-09CC-095F-B0B99D435F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AA34DB-B5A9-4FF3-8D27-31CB4639B094}" type="datetimeFigureOut">
              <a:rPr lang="sv-SE" smtClean="0"/>
              <a:t>2026-06-14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B27489A-6B11-1875-7CEA-12F71A8CBD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7373E5A-3B2C-3B77-D6B7-53042AEC8F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29B114-DAC9-44B9-8952-0E1884C49A0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13922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forumadm@malarmodulmote.s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5CD7B75-B00A-78C0-1A12-95252034B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sv-SE" dirty="0"/>
            </a:br>
            <a:br>
              <a:rPr lang="sv-SE" dirty="0"/>
            </a:br>
            <a:r>
              <a:rPr lang="sv-SE" dirty="0"/>
              <a:t>MälarModulMöte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4040A6E3-D36D-27ED-2FA9-BDED283BC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r>
              <a:rPr lang="sv-SE" dirty="0"/>
              <a:t>Att fixa en toppbild till forumet:</a:t>
            </a:r>
          </a:p>
          <a:p>
            <a:pPr marL="0" indent="0" algn="ctr">
              <a:buNone/>
            </a:pPr>
            <a:endParaRPr lang="sv-SE" sz="4000" b="1" dirty="0"/>
          </a:p>
          <a:p>
            <a:pPr marL="0" indent="0" algn="ctr">
              <a:buNone/>
            </a:pPr>
            <a:r>
              <a:rPr lang="sv-SE" sz="4000" b="1" dirty="0"/>
              <a:t>INSTRUKTION</a:t>
            </a:r>
          </a:p>
          <a:p>
            <a:pPr marL="0" indent="0" algn="ctr">
              <a:buNone/>
            </a:pPr>
            <a:r>
              <a:rPr lang="sv-SE" sz="2000" dirty="0"/>
              <a:t>Välj en av fyra olika bildtyper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8F53A4BB-670C-E4D6-7460-1FD2523B9E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346" y="280791"/>
            <a:ext cx="3810532" cy="1409897"/>
          </a:xfrm>
          <a:prstGeom prst="rect">
            <a:avLst/>
          </a:prstGeom>
        </p:spPr>
      </p:pic>
      <p:pic>
        <p:nvPicPr>
          <p:cNvPr id="4" name="Bildobjekt 3">
            <a:extLst>
              <a:ext uri="{FF2B5EF4-FFF2-40B4-BE49-F238E27FC236}">
                <a16:creationId xmlns:a16="http://schemas.microsoft.com/office/drawing/2014/main" id="{95B6197D-A686-A91A-ECEC-9A52D1CE3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672" y="108494"/>
            <a:ext cx="931334" cy="34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3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objekt 14">
            <a:extLst>
              <a:ext uri="{FF2B5EF4-FFF2-40B4-BE49-F238E27FC236}">
                <a16:creationId xmlns:a16="http://schemas.microsoft.com/office/drawing/2014/main" id="{5C509B40-0CB8-EFB5-CDC5-A99F2711FA62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22074" y="4117349"/>
            <a:ext cx="11880000" cy="2376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textruta 15">
            <a:extLst>
              <a:ext uri="{FF2B5EF4-FFF2-40B4-BE49-F238E27FC236}">
                <a16:creationId xmlns:a16="http://schemas.microsoft.com/office/drawing/2014/main" id="{A13F1433-F7A8-8255-0E6F-8CE8B1624F56}"/>
              </a:ext>
            </a:extLst>
          </p:cNvPr>
          <p:cNvSpPr txBox="1"/>
          <p:nvPr/>
        </p:nvSpPr>
        <p:spPr>
          <a:xfrm>
            <a:off x="21432" y="319311"/>
            <a:ext cx="7824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1" dirty="0"/>
              <a:t>Helbild</a:t>
            </a:r>
            <a:r>
              <a:rPr lang="sv-SE" dirty="0"/>
              <a:t>: 33 x 6,6 cm – gärna mörkare vänster del i bilden då forumtexten är vit</a:t>
            </a:r>
          </a:p>
        </p:txBody>
      </p:sp>
      <p:sp>
        <p:nvSpPr>
          <p:cNvPr id="19" name="textruta 18">
            <a:extLst>
              <a:ext uri="{FF2B5EF4-FFF2-40B4-BE49-F238E27FC236}">
                <a16:creationId xmlns:a16="http://schemas.microsoft.com/office/drawing/2014/main" id="{8E6D2DA3-BD4C-E2A0-4783-F0F4137CE98A}"/>
              </a:ext>
            </a:extLst>
          </p:cNvPr>
          <p:cNvSpPr txBox="1"/>
          <p:nvPr/>
        </p:nvSpPr>
        <p:spPr>
          <a:xfrm>
            <a:off x="28576" y="3748017"/>
            <a:ext cx="12153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1" dirty="0"/>
              <a:t>Liten bild</a:t>
            </a:r>
            <a:r>
              <a:rPr lang="sv-SE" dirty="0"/>
              <a:t>: Höjd 6,6 cm, bredd max 17 cm, </a:t>
            </a:r>
            <a:r>
              <a:rPr lang="sv-SE" i="1" u="sng" dirty="0"/>
              <a:t>alternativt</a:t>
            </a:r>
            <a:r>
              <a:rPr lang="sv-SE" dirty="0"/>
              <a:t> 2 bilder medel 8,5 cm breda, hela bilden med grått fält = 33 x 6,6 cm</a:t>
            </a:r>
          </a:p>
        </p:txBody>
      </p:sp>
      <p:sp>
        <p:nvSpPr>
          <p:cNvPr id="2" name="textruta 1">
            <a:extLst>
              <a:ext uri="{FF2B5EF4-FFF2-40B4-BE49-F238E27FC236}">
                <a16:creationId xmlns:a16="http://schemas.microsoft.com/office/drawing/2014/main" id="{61FCD17D-5954-8F7F-0C39-9D30CA05CC70}"/>
              </a:ext>
            </a:extLst>
          </p:cNvPr>
          <p:cNvSpPr txBox="1"/>
          <p:nvPr/>
        </p:nvSpPr>
        <p:spPr>
          <a:xfrm>
            <a:off x="21432" y="83023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1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2C5F2F7A-1794-B585-CDA0-2C2EBA1813D8}"/>
              </a:ext>
            </a:extLst>
          </p:cNvPr>
          <p:cNvSpPr txBox="1"/>
          <p:nvPr/>
        </p:nvSpPr>
        <p:spPr>
          <a:xfrm>
            <a:off x="29493" y="3450432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2</a:t>
            </a:r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B15C65DE-BC1F-E1CD-D0A1-9793F986C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672" y="108494"/>
            <a:ext cx="931334" cy="344594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2C307C41-2220-0E10-1904-0B28E209A036}"/>
              </a:ext>
            </a:extLst>
          </p:cNvPr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122074" y="749940"/>
            <a:ext cx="11880000" cy="2376000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C2A7B921-BDE7-CA24-54E0-155336068931}"/>
              </a:ext>
            </a:extLst>
          </p:cNvPr>
          <p:cNvPicPr>
            <a:picLocks/>
          </p:cNvPicPr>
          <p:nvPr/>
        </p:nvPicPr>
        <p:blipFill>
          <a:blip r:embed="rId6"/>
          <a:srcRect t="1803"/>
          <a:stretch>
            <a:fillRect/>
          </a:stretch>
        </p:blipFill>
        <p:spPr>
          <a:xfrm>
            <a:off x="5882074" y="4117349"/>
            <a:ext cx="6120000" cy="23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9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8092D-5371-A2A0-99E4-C1C3987E4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objekt 14">
            <a:extLst>
              <a:ext uri="{FF2B5EF4-FFF2-40B4-BE49-F238E27FC236}">
                <a16:creationId xmlns:a16="http://schemas.microsoft.com/office/drawing/2014/main" id="{CD9090D8-DA56-4626-7022-8ED9D10F1639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56000" y="4239020"/>
            <a:ext cx="11880000" cy="2376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94EDFBCA-6973-ED33-E2E9-92181F394131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55999" y="688643"/>
            <a:ext cx="11880000" cy="2376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ruta 9">
            <a:extLst>
              <a:ext uri="{FF2B5EF4-FFF2-40B4-BE49-F238E27FC236}">
                <a16:creationId xmlns:a16="http://schemas.microsoft.com/office/drawing/2014/main" id="{029FCDD3-4849-2FCA-2D88-7A8BF4523952}"/>
              </a:ext>
            </a:extLst>
          </p:cNvPr>
          <p:cNvSpPr txBox="1"/>
          <p:nvPr/>
        </p:nvSpPr>
        <p:spPr>
          <a:xfrm>
            <a:off x="78530" y="3812313"/>
            <a:ext cx="8481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1" dirty="0"/>
              <a:t>Längre bild</a:t>
            </a:r>
            <a:r>
              <a:rPr lang="sv-SE" dirty="0"/>
              <a:t>: höjd 6,6 cm, bredd max 17 cm , hela bilden med grått fält = 33 x 6,6 cm</a:t>
            </a:r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id="{178862DF-4253-87EB-AA79-B3BC49823E05}"/>
              </a:ext>
            </a:extLst>
          </p:cNvPr>
          <p:cNvSpPr txBox="1"/>
          <p:nvPr/>
        </p:nvSpPr>
        <p:spPr>
          <a:xfrm>
            <a:off x="78530" y="297878"/>
            <a:ext cx="101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1" dirty="0"/>
              <a:t>Blandad bild &amp; text</a:t>
            </a:r>
            <a:r>
              <a:rPr lang="sv-SE" dirty="0"/>
              <a:t>: Ruta 6,6 cm, max 17 cm, vit text, hela bilden med båda gråa fälten = 33 x 6,6 cm</a:t>
            </a:r>
          </a:p>
        </p:txBody>
      </p:sp>
      <p:sp>
        <p:nvSpPr>
          <p:cNvPr id="19" name="textruta 18">
            <a:extLst>
              <a:ext uri="{FF2B5EF4-FFF2-40B4-BE49-F238E27FC236}">
                <a16:creationId xmlns:a16="http://schemas.microsoft.com/office/drawing/2014/main" id="{825928AF-1799-0C34-620E-3B1E82F8E9CC}"/>
              </a:ext>
            </a:extLst>
          </p:cNvPr>
          <p:cNvSpPr txBox="1"/>
          <p:nvPr/>
        </p:nvSpPr>
        <p:spPr>
          <a:xfrm>
            <a:off x="9131892" y="1461144"/>
            <a:ext cx="27014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400" dirty="0">
                <a:solidFill>
                  <a:schemeClr val="bg1">
                    <a:lumMod val="95000"/>
                  </a:schemeClr>
                </a:solidFill>
              </a:rPr>
              <a:t>”Garaget”, bangård</a:t>
            </a:r>
            <a:br>
              <a:rPr lang="sv-SE" sz="2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sv-SE" sz="2400" dirty="0">
                <a:solidFill>
                  <a:schemeClr val="bg1">
                    <a:lumMod val="95000"/>
                  </a:schemeClr>
                </a:solidFill>
              </a:rPr>
              <a:t>tågen laddas här</a:t>
            </a:r>
          </a:p>
        </p:txBody>
      </p:sp>
      <p:sp>
        <p:nvSpPr>
          <p:cNvPr id="2" name="textruta 1">
            <a:extLst>
              <a:ext uri="{FF2B5EF4-FFF2-40B4-BE49-F238E27FC236}">
                <a16:creationId xmlns:a16="http://schemas.microsoft.com/office/drawing/2014/main" id="{2E375FC9-3F8F-BA1E-9A8B-035B53F4EABE}"/>
              </a:ext>
            </a:extLst>
          </p:cNvPr>
          <p:cNvSpPr txBox="1"/>
          <p:nvPr/>
        </p:nvSpPr>
        <p:spPr>
          <a:xfrm>
            <a:off x="21432" y="83023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3</a:t>
            </a: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9F23478F-D3E9-5725-4584-2F0CD0745006}"/>
              </a:ext>
            </a:extLst>
          </p:cNvPr>
          <p:cNvSpPr txBox="1"/>
          <p:nvPr/>
        </p:nvSpPr>
        <p:spPr>
          <a:xfrm>
            <a:off x="78530" y="3561511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4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9A549394-E12A-2F42-7B47-B84FB032A0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672" y="108494"/>
            <a:ext cx="931334" cy="344594"/>
          </a:xfrm>
          <a:prstGeom prst="rect">
            <a:avLst/>
          </a:prstGeom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B9159F95-F7B1-DFCA-A2F5-756697F85F79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5916000" y="675911"/>
            <a:ext cx="3060000" cy="2376000"/>
          </a:xfrm>
          <a:prstGeom prst="rect">
            <a:avLst/>
          </a:prstGeom>
        </p:spPr>
      </p:pic>
      <p:pic>
        <p:nvPicPr>
          <p:cNvPr id="11" name="Bildobjekt 10">
            <a:extLst>
              <a:ext uri="{FF2B5EF4-FFF2-40B4-BE49-F238E27FC236}">
                <a16:creationId xmlns:a16="http://schemas.microsoft.com/office/drawing/2014/main" id="{CAFAFF6B-F2B6-D186-8E20-4DF6098365CA}"/>
              </a:ext>
            </a:extLst>
          </p:cNvPr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916000" y="4239020"/>
            <a:ext cx="6120000" cy="23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836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3051FC5-3C70-8AFA-BFD6-AB5886768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v-SE" sz="3600" dirty="0"/>
              <a:t>Den gråa rutan som mall 33 x 6,6 cm i PowerPoint 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4EB8A4BE-6DF4-94C3-78CB-56383F5209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67619"/>
          </a:xfrm>
        </p:spPr>
        <p:txBody>
          <a:bodyPr/>
          <a:lstStyle/>
          <a:p>
            <a:pPr marL="0" indent="0">
              <a:buNone/>
            </a:pPr>
            <a:r>
              <a:rPr lang="sv-SE" dirty="0"/>
              <a:t>Använda denna form som mall, klistra in dina bilder inom rutan (bilder ska ha samma höjd som den gråa rutan, 6, 6 cm, längden</a:t>
            </a:r>
            <a:br>
              <a:rPr lang="sv-SE" dirty="0"/>
            </a:br>
            <a:r>
              <a:rPr lang="sv-SE" dirty="0"/>
              <a:t>varierar enligt de fyra exemplen på föregående sidor).</a:t>
            </a:r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AC5A357F-63DA-78A8-729B-5E1BB41556C8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56000" y="3429000"/>
            <a:ext cx="11880000" cy="23760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5" name="Bildobjekt 4">
            <a:extLst>
              <a:ext uri="{FF2B5EF4-FFF2-40B4-BE49-F238E27FC236}">
                <a16:creationId xmlns:a16="http://schemas.microsoft.com/office/drawing/2014/main" id="{27A2C99F-4F32-DAC6-2926-07E4E22287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672" y="108494"/>
            <a:ext cx="931334" cy="34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863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60C1C5B-637C-3D17-47F8-E7735B9AF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9" y="579437"/>
            <a:ext cx="10515600" cy="1325563"/>
          </a:xfrm>
        </p:spPr>
        <p:txBody>
          <a:bodyPr/>
          <a:lstStyle/>
          <a:p>
            <a:r>
              <a:rPr lang="sv-SE" dirty="0"/>
              <a:t>Bild till MMM Forumets bildsnurra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F0471425-3959-0F2B-3FF6-2FCFB9B9B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7219" y="1825625"/>
            <a:ext cx="11037094" cy="4351338"/>
          </a:xfrm>
        </p:spPr>
        <p:txBody>
          <a:bodyPr>
            <a:normAutofit lnSpcReduction="10000"/>
          </a:bodyPr>
          <a:lstStyle/>
          <a:p>
            <a:r>
              <a:rPr lang="sv-SE" sz="2000" dirty="0"/>
              <a:t>När en bild är komponerad, används PowerPoint: Spara den med </a:t>
            </a:r>
            <a:r>
              <a:rPr lang="sv-SE" sz="2000" dirty="0" err="1"/>
              <a:t>ex.vis</a:t>
            </a:r>
            <a:r>
              <a:rPr lang="sv-SE" sz="2000" dirty="0"/>
              <a:t> filnamnet </a:t>
            </a:r>
            <a:r>
              <a:rPr lang="sv-SE" sz="2000" dirty="0">
                <a:solidFill>
                  <a:srgbClr val="FF0000"/>
                </a:solidFill>
              </a:rPr>
              <a:t>bildNNN.pptx</a:t>
            </a:r>
            <a:r>
              <a:rPr lang="sv-SE" sz="2000" dirty="0"/>
              <a:t> </a:t>
            </a:r>
            <a:br>
              <a:rPr lang="sv-SE" sz="2000" dirty="0"/>
            </a:br>
            <a:r>
              <a:rPr lang="sv-SE" sz="2000" dirty="0"/>
              <a:t>(med litet b).</a:t>
            </a:r>
          </a:p>
          <a:p>
            <a:r>
              <a:rPr lang="sv-SE" sz="2000" dirty="0"/>
              <a:t>Skriv en bildtext enligt mallen nedan, spara texten som </a:t>
            </a:r>
            <a:r>
              <a:rPr lang="sv-SE" sz="2000" dirty="0">
                <a:solidFill>
                  <a:srgbClr val="FF0000"/>
                </a:solidFill>
              </a:rPr>
              <a:t>BildNNN.txt</a:t>
            </a:r>
            <a:r>
              <a:rPr lang="sv-SE" sz="2000" dirty="0"/>
              <a:t> (med stort B).</a:t>
            </a:r>
          </a:p>
          <a:p>
            <a:r>
              <a:rPr lang="sv-SE" sz="2000" dirty="0"/>
              <a:t>Maila båda filerna till </a:t>
            </a:r>
            <a:r>
              <a:rPr lang="sv-SE" sz="2000" dirty="0">
                <a:solidFill>
                  <a:srgbClr val="FF0000"/>
                </a:solidFill>
                <a:hlinkClick r:id="rId2"/>
              </a:rPr>
              <a:t>forumadm@malarmodulmote.se</a:t>
            </a:r>
            <a:r>
              <a:rPr lang="sv-SE" sz="2000" dirty="0">
                <a:solidFill>
                  <a:srgbClr val="FF0000"/>
                </a:solidFill>
              </a:rPr>
              <a:t> </a:t>
            </a:r>
            <a:r>
              <a:rPr lang="sv-SE" sz="2000" dirty="0"/>
              <a:t>.</a:t>
            </a:r>
          </a:p>
          <a:p>
            <a:r>
              <a:rPr lang="sv-SE" sz="2000" dirty="0"/>
              <a:t>TEXTMALL, använd denna formatering nedan:</a:t>
            </a:r>
          </a:p>
          <a:p>
            <a:pPr marL="0" indent="0">
              <a:buNone/>
            </a:pPr>
            <a:r>
              <a:rPr lang="sv-SE" sz="1700" dirty="0"/>
              <a:t>"0.Nr: NNN_1_1"</a:t>
            </a:r>
          </a:p>
          <a:p>
            <a:pPr marL="0" indent="0">
              <a:buNone/>
            </a:pPr>
            <a:r>
              <a:rPr lang="sv-SE" sz="1700" dirty="0"/>
              <a:t>"1.DatumTid: 2 september 2018"</a:t>
            </a:r>
          </a:p>
          <a:p>
            <a:pPr marL="0" indent="0">
              <a:buNone/>
            </a:pPr>
            <a:r>
              <a:rPr lang="sv-SE" sz="1700" dirty="0"/>
              <a:t>"2.Fotograf: C G Norlén"</a:t>
            </a:r>
          </a:p>
          <a:p>
            <a:pPr marL="0" indent="0">
              <a:buNone/>
            </a:pPr>
            <a:r>
              <a:rPr lang="sv-SE" sz="1700" dirty="0"/>
              <a:t>"3.Titel: En plats för tågmöten"</a:t>
            </a:r>
          </a:p>
          <a:p>
            <a:pPr marL="0" indent="0">
              <a:buNone/>
            </a:pPr>
            <a:r>
              <a:rPr lang="sv-SE" sz="1700" dirty="0"/>
              <a:t>"4.Källa: Privat bild/MälarModulMöte forum"</a:t>
            </a:r>
          </a:p>
          <a:p>
            <a:pPr marL="0" indent="0">
              <a:buNone/>
            </a:pPr>
            <a:r>
              <a:rPr lang="sv-SE" sz="1700" dirty="0"/>
              <a:t>"5.Info: Allmän bild"</a:t>
            </a:r>
          </a:p>
          <a:p>
            <a:pPr marL="0" indent="0">
              <a:buNone/>
            </a:pPr>
            <a:r>
              <a:rPr lang="sv-SE" sz="1700" dirty="0"/>
              <a:t>"6.Copyright MälarModulMöte forum. &lt;</a:t>
            </a:r>
            <a:r>
              <a:rPr lang="sv-SE" sz="1700" dirty="0" err="1"/>
              <a:t>br</a:t>
            </a:r>
            <a:r>
              <a:rPr lang="sv-SE" sz="1700" dirty="0"/>
              <a:t>&gt;Bild får användas vid angivande av källa:  www.malarmodulmote.se och fotografens namn."</a:t>
            </a:r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F27142D7-3E54-F825-63C4-506FF1C9B8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672" y="108494"/>
            <a:ext cx="931334" cy="34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299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324</Words>
  <Application>Microsoft Office PowerPoint</Application>
  <PresentationFormat>Bredbild</PresentationFormat>
  <Paragraphs>31</Paragraphs>
  <Slides>5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Office-tema</vt:lpstr>
      <vt:lpstr>  MälarModulMöte</vt:lpstr>
      <vt:lpstr>PowerPoint-presentation</vt:lpstr>
      <vt:lpstr>PowerPoint-presentation</vt:lpstr>
      <vt:lpstr>Den gråa rutan som mall 33 x 6,6 cm i PowerPoint </vt:lpstr>
      <vt:lpstr>Bild till MMM Forumets bildsnurra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 Göran Norlén</dc:creator>
  <cp:lastModifiedBy>C Göran Norlén</cp:lastModifiedBy>
  <cp:revision>10</cp:revision>
  <dcterms:created xsi:type="dcterms:W3CDTF">2026-05-01T11:39:47Z</dcterms:created>
  <dcterms:modified xsi:type="dcterms:W3CDTF">2026-06-14T19:04:29Z</dcterms:modified>
</cp:coreProperties>
</file>